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7"/>
  </p:notesMasterIdLst>
  <p:sldIdLst>
    <p:sldId id="315" r:id="rId2"/>
    <p:sldId id="316" r:id="rId3"/>
    <p:sldId id="314" r:id="rId4"/>
    <p:sldId id="328" r:id="rId5"/>
    <p:sldId id="317" r:id="rId6"/>
    <p:sldId id="318" r:id="rId7"/>
    <p:sldId id="326" r:id="rId8"/>
    <p:sldId id="322" r:id="rId9"/>
    <p:sldId id="323" r:id="rId10"/>
    <p:sldId id="324" r:id="rId11"/>
    <p:sldId id="325" r:id="rId12"/>
    <p:sldId id="319" r:id="rId13"/>
    <p:sldId id="327" r:id="rId14"/>
    <p:sldId id="321" r:id="rId15"/>
    <p:sldId id="32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103625-972F-435B-AE43-DEFF362B29AE}" type="datetimeFigureOut">
              <a:rPr lang="en-US" smtClean="0"/>
              <a:t>11/29/2023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EA1015-7E9B-4E40-BFCB-FDE8A44C6C59}" type="slidenum">
              <a:rPr lang="en-US" smtClean="0"/>
              <a:t>‹#›</a:t>
            </a:fld>
            <a:endParaRPr lang="en-US"/>
          </a:p>
        </p:txBody>
      </p:sp>
    </p:spTree>
    <p:extLst>
      <p:ext uri="{BB962C8B-B14F-4D97-AF65-F5344CB8AC3E}">
        <p14:creationId xmlns:p14="http://schemas.microsoft.com/office/powerpoint/2010/main" val="3646538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170950D-1E0D-452C-8387-18DDD3872079}" type="datetime1">
              <a:rPr lang="en-US" smtClean="0"/>
              <a:t>11/29/2023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5EAA09C-6450-4D25-96DE-8A8310008DC6}" type="datetime1">
              <a:rPr lang="en-US" smtClean="0"/>
              <a:t>11/29/2023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6FAA95-8B78-4D63-9FE3-AD8DD4393DAE}" type="datetime1">
              <a:rPr lang="en-US" smtClean="0"/>
              <a:t>11/29/2023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CC24CCA-547B-46FF-A978-B89F5AC17EDF}" type="datetime1">
              <a:rPr lang="en-US" smtClean="0"/>
              <a:t>11/29/2023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93618BA-676E-480A-9AE3-7B26A40C3E7D}" type="datetime1">
              <a:rPr lang="en-US" smtClean="0"/>
              <a:t>11/29/2023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6283F421-4F88-4598-B624-E07C9CF94B4F}" type="datetime1">
              <a:rPr lang="en-US" smtClean="0"/>
              <a:t>11/29/2023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97661A3-A6FA-4184-8257-FED2BB680CB1}" type="datetime1">
              <a:rPr lang="en-US" smtClean="0"/>
              <a:t>11/29/2023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5D2C50B-6F2E-47E4-B52D-6473A263422A}" type="datetime1">
              <a:rPr lang="en-US" smtClean="0"/>
              <a:t>11/29/2023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82AFBE3-4FE2-433A-9F7F-8B38FE37BCAB}" type="datetime1">
              <a:rPr lang="en-US" smtClean="0"/>
              <a:t>11/29/2023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DD5D693-63D1-4A25-9085-00F0FE772BE3}" type="datetime1">
              <a:rPr lang="en-US" smtClean="0"/>
              <a:t>11/29/2023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3C2A286-D17D-427B-B584-272358D214B8}" type="datetime1">
              <a:rPr lang="en-US" smtClean="0"/>
              <a:t>11/29/2023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0BED77A-8B6A-4D70-B23C-46E81D7C4A50}" type="datetime1">
              <a:rPr lang="en-US" smtClean="0"/>
              <a:t>11/29/2023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E197F90-2A3C-4D1C-9BCC-1C09C436F171}" type="datetime1">
              <a:rPr lang="en-US" smtClean="0"/>
              <a:t>11/29/2023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C216A56-A585-412B-9703-D4115662C268}" type="datetime1">
              <a:rPr lang="en-US" smtClean="0"/>
              <a:t>11/29/2023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AB30FE-09EB-4879-AF02-AE7C4EDCD415}" type="datetime1">
              <a:rPr lang="en-US" smtClean="0"/>
              <a:t>11/29/2023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18D531-8451-48D0-BDA1-BFBC7C7F5659}" type="datetime1">
              <a:rPr lang="en-US" smtClean="0"/>
              <a:t>11/29/2023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77CF3A-4B9A-4F28-B925-4ECCC32211EE}" type="datetime1">
              <a:rPr lang="en-US" smtClean="0"/>
              <a:t>11/29/2023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3F0E438-E1E8-4989-BC52-FE5EDDD567CA}" type="datetime1">
              <a:rPr lang="en-US" smtClean="0"/>
              <a:t>11/29/2023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1</a:t>
            </a:fld>
            <a:endParaRPr lang="en-US" dirty="0"/>
          </a:p>
        </p:txBody>
      </p:sp>
      <p:pic>
        <p:nvPicPr>
          <p:cNvPr id="5" name="Picture 4"/>
          <p:cNvPicPr>
            <a:picLocks noChangeAspect="1"/>
          </p:cNvPicPr>
          <p:nvPr/>
        </p:nvPicPr>
        <p:blipFill>
          <a:blip r:embed="rId2"/>
          <a:stretch>
            <a:fillRect/>
          </a:stretch>
        </p:blipFill>
        <p:spPr>
          <a:xfrm>
            <a:off x="634056" y="957951"/>
            <a:ext cx="10869283" cy="3314700"/>
          </a:xfrm>
          <a:prstGeom prst="rect">
            <a:avLst/>
          </a:prstGeom>
        </p:spPr>
      </p:pic>
      <p:sp>
        <p:nvSpPr>
          <p:cNvPr id="6" name="Rectangle 5"/>
          <p:cNvSpPr/>
          <p:nvPr/>
        </p:nvSpPr>
        <p:spPr>
          <a:xfrm>
            <a:off x="3339090" y="6125557"/>
            <a:ext cx="4771947" cy="369332"/>
          </a:xfrm>
          <a:prstGeom prst="rect">
            <a:avLst/>
          </a:prstGeom>
        </p:spPr>
        <p:txBody>
          <a:bodyPr wrap="none">
            <a:spAutoFit/>
          </a:bodyPr>
          <a:lstStyle/>
          <a:p>
            <a:r>
              <a:rPr lang="en-US" dirty="0"/>
              <a:t>https://www.youtube.com/watch?v=eNyUfpGBLts</a:t>
            </a:r>
          </a:p>
        </p:txBody>
      </p:sp>
    </p:spTree>
    <p:extLst>
      <p:ext uri="{BB962C8B-B14F-4D97-AF65-F5344CB8AC3E}">
        <p14:creationId xmlns:p14="http://schemas.microsoft.com/office/powerpoint/2010/main" val="31864526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113632-0ED9-5C3E-6C6F-B4BFC967BA7B}"/>
              </a:ext>
            </a:extLst>
          </p:cNvPr>
          <p:cNvSpPr>
            <a:spLocks noGrp="1"/>
          </p:cNvSpPr>
          <p:nvPr>
            <p:ph type="title"/>
          </p:nvPr>
        </p:nvSpPr>
        <p:spPr/>
        <p:txBody>
          <a:bodyPr/>
          <a:lstStyle/>
          <a:p>
            <a:endParaRPr lang="aa-ET"/>
          </a:p>
        </p:txBody>
      </p:sp>
      <p:sp>
        <p:nvSpPr>
          <p:cNvPr id="3" name="Content Placeholder 2">
            <a:extLst>
              <a:ext uri="{FF2B5EF4-FFF2-40B4-BE49-F238E27FC236}">
                <a16:creationId xmlns:a16="http://schemas.microsoft.com/office/drawing/2014/main" xmlns="" id="{68D103CF-65C7-F7D6-0244-7C6361527A7F}"/>
              </a:ext>
            </a:extLst>
          </p:cNvPr>
          <p:cNvSpPr>
            <a:spLocks noGrp="1"/>
          </p:cNvSpPr>
          <p:nvPr>
            <p:ph idx="1"/>
          </p:nvPr>
        </p:nvSpPr>
        <p:spPr/>
        <p:txBody>
          <a:bodyPr/>
          <a:lstStyle/>
          <a:p>
            <a:endParaRPr lang="aa-ET"/>
          </a:p>
        </p:txBody>
      </p:sp>
      <p:pic>
        <p:nvPicPr>
          <p:cNvPr id="5" name="Picture 4">
            <a:extLst>
              <a:ext uri="{FF2B5EF4-FFF2-40B4-BE49-F238E27FC236}">
                <a16:creationId xmlns:a16="http://schemas.microsoft.com/office/drawing/2014/main" xmlns="" id="{3C35D7B0-4034-1C74-65F6-B0EAF7B65554}"/>
              </a:ext>
            </a:extLst>
          </p:cNvPr>
          <p:cNvPicPr>
            <a:picLocks noChangeAspect="1"/>
          </p:cNvPicPr>
          <p:nvPr/>
        </p:nvPicPr>
        <p:blipFill rotWithShape="1">
          <a:blip r:embed="rId2"/>
          <a:srcRect l="8261" t="7323" r="38044" b="12831"/>
          <a:stretch/>
        </p:blipFill>
        <p:spPr>
          <a:xfrm>
            <a:off x="560717" y="583096"/>
            <a:ext cx="10420709" cy="5473147"/>
          </a:xfrm>
          <a:prstGeom prst="rect">
            <a:avLst/>
          </a:prstGeom>
        </p:spPr>
      </p:pic>
    </p:spTree>
    <p:extLst>
      <p:ext uri="{BB962C8B-B14F-4D97-AF65-F5344CB8AC3E}">
        <p14:creationId xmlns:p14="http://schemas.microsoft.com/office/powerpoint/2010/main" val="35572396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97FCDC-4FCB-6923-3963-A5ABA16A0F0C}"/>
              </a:ext>
            </a:extLst>
          </p:cNvPr>
          <p:cNvSpPr>
            <a:spLocks noGrp="1"/>
          </p:cNvSpPr>
          <p:nvPr>
            <p:ph type="title"/>
          </p:nvPr>
        </p:nvSpPr>
        <p:spPr/>
        <p:txBody>
          <a:bodyPr/>
          <a:lstStyle/>
          <a:p>
            <a:endParaRPr lang="aa-ET"/>
          </a:p>
        </p:txBody>
      </p:sp>
      <p:sp>
        <p:nvSpPr>
          <p:cNvPr id="3" name="Content Placeholder 2">
            <a:extLst>
              <a:ext uri="{FF2B5EF4-FFF2-40B4-BE49-F238E27FC236}">
                <a16:creationId xmlns:a16="http://schemas.microsoft.com/office/drawing/2014/main" xmlns="" id="{94526052-2A59-9B8F-AD34-E04DAE44B73B}"/>
              </a:ext>
            </a:extLst>
          </p:cNvPr>
          <p:cNvSpPr>
            <a:spLocks noGrp="1"/>
          </p:cNvSpPr>
          <p:nvPr>
            <p:ph idx="1"/>
          </p:nvPr>
        </p:nvSpPr>
        <p:spPr/>
        <p:txBody>
          <a:bodyPr/>
          <a:lstStyle/>
          <a:p>
            <a:endParaRPr lang="aa-ET"/>
          </a:p>
        </p:txBody>
      </p:sp>
      <p:pic>
        <p:nvPicPr>
          <p:cNvPr id="5" name="Picture 4">
            <a:extLst>
              <a:ext uri="{FF2B5EF4-FFF2-40B4-BE49-F238E27FC236}">
                <a16:creationId xmlns:a16="http://schemas.microsoft.com/office/drawing/2014/main" xmlns="" id="{77D21EB4-995A-F63C-B318-6AA47068D9AE}"/>
              </a:ext>
            </a:extLst>
          </p:cNvPr>
          <p:cNvPicPr>
            <a:picLocks noChangeAspect="1"/>
          </p:cNvPicPr>
          <p:nvPr/>
        </p:nvPicPr>
        <p:blipFill rotWithShape="1">
          <a:blip r:embed="rId2"/>
          <a:srcRect l="6875" t="6748" r="6875" b="12597"/>
          <a:stretch/>
        </p:blipFill>
        <p:spPr>
          <a:xfrm>
            <a:off x="838200" y="464234"/>
            <a:ext cx="10515600" cy="5528603"/>
          </a:xfrm>
          <a:prstGeom prst="rect">
            <a:avLst/>
          </a:prstGeom>
        </p:spPr>
      </p:pic>
    </p:spTree>
    <p:extLst>
      <p:ext uri="{BB962C8B-B14F-4D97-AF65-F5344CB8AC3E}">
        <p14:creationId xmlns:p14="http://schemas.microsoft.com/office/powerpoint/2010/main" val="8495229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12</a:t>
            </a:fld>
            <a:endParaRPr lang="en-US" dirty="0"/>
          </a:p>
        </p:txBody>
      </p:sp>
      <p:pic>
        <p:nvPicPr>
          <p:cNvPr id="5" name="Picture 4"/>
          <p:cNvPicPr>
            <a:picLocks noChangeAspect="1"/>
          </p:cNvPicPr>
          <p:nvPr/>
        </p:nvPicPr>
        <p:blipFill>
          <a:blip r:embed="rId2"/>
          <a:stretch>
            <a:fillRect/>
          </a:stretch>
        </p:blipFill>
        <p:spPr>
          <a:xfrm>
            <a:off x="114944" y="176649"/>
            <a:ext cx="7582619" cy="5991238"/>
          </a:xfrm>
          <a:prstGeom prst="rect">
            <a:avLst/>
          </a:prstGeom>
        </p:spPr>
      </p:pic>
      <p:pic>
        <p:nvPicPr>
          <p:cNvPr id="6" name="Picture 5"/>
          <p:cNvPicPr>
            <a:picLocks noChangeAspect="1"/>
          </p:cNvPicPr>
          <p:nvPr/>
        </p:nvPicPr>
        <p:blipFill>
          <a:blip r:embed="rId3"/>
          <a:stretch>
            <a:fillRect/>
          </a:stretch>
        </p:blipFill>
        <p:spPr>
          <a:xfrm>
            <a:off x="7843031" y="176649"/>
            <a:ext cx="4087302" cy="6248400"/>
          </a:xfrm>
          <a:prstGeom prst="rect">
            <a:avLst/>
          </a:prstGeom>
        </p:spPr>
      </p:pic>
    </p:spTree>
    <p:extLst>
      <p:ext uri="{BB962C8B-B14F-4D97-AF65-F5344CB8AC3E}">
        <p14:creationId xmlns:p14="http://schemas.microsoft.com/office/powerpoint/2010/main" val="16613380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Stacking in ensemble Learning</a:t>
            </a:r>
            <a:endParaRPr lang="en-US" dirty="0">
              <a:solidFill>
                <a:schemeClr val="bg1"/>
              </a:solidFill>
            </a:endParaRPr>
          </a:p>
        </p:txBody>
      </p:sp>
      <p:sp>
        <p:nvSpPr>
          <p:cNvPr id="3" name="Content Placeholder 2"/>
          <p:cNvSpPr>
            <a:spLocks noGrp="1"/>
          </p:cNvSpPr>
          <p:nvPr>
            <p:ph idx="1"/>
          </p:nvPr>
        </p:nvSpPr>
        <p:spPr/>
        <p:txBody>
          <a:bodyPr/>
          <a:lstStyle/>
          <a:p>
            <a:r>
              <a:rPr lang="en-US" dirty="0" smtClean="0">
                <a:solidFill>
                  <a:schemeClr val="bg1"/>
                </a:solidFill>
              </a:rPr>
              <a:t>Heterogeneous weak learners. E.g. Regression, SVM, KNN etc. </a:t>
            </a:r>
          </a:p>
          <a:p>
            <a:r>
              <a:rPr lang="en-US" dirty="0" smtClean="0">
                <a:solidFill>
                  <a:schemeClr val="bg1"/>
                </a:solidFill>
              </a:rPr>
              <a:t>Meta </a:t>
            </a:r>
            <a:r>
              <a:rPr lang="en-US" dirty="0" smtClean="0">
                <a:solidFill>
                  <a:schemeClr val="bg1"/>
                </a:solidFill>
              </a:rPr>
              <a:t>Model.</a:t>
            </a:r>
          </a:p>
          <a:p>
            <a:r>
              <a:rPr lang="en-US" dirty="0" smtClean="0">
                <a:solidFill>
                  <a:schemeClr val="bg1"/>
                </a:solidFill>
              </a:rPr>
              <a:t>Stacking </a:t>
            </a:r>
            <a:r>
              <a:rPr lang="en-US" dirty="0">
                <a:solidFill>
                  <a:schemeClr val="bg1"/>
                </a:solidFill>
              </a:rPr>
              <a:t>enables us to train multiple models to solve similar problems, and based on their combined output, it builds a new model with improved performance.</a:t>
            </a:r>
            <a:endParaRPr lang="en-US" dirty="0">
              <a:solidFill>
                <a:schemeClr val="bg1"/>
              </a:solidFill>
            </a:endParaRPr>
          </a:p>
        </p:txBody>
      </p:sp>
      <p:sp>
        <p:nvSpPr>
          <p:cNvPr id="4" name="Slide Number Placeholder 3"/>
          <p:cNvSpPr>
            <a:spLocks noGrp="1"/>
          </p:cNvSpPr>
          <p:nvPr>
            <p:ph type="sldNum" sz="quarter" idx="12"/>
          </p:nvPr>
        </p:nvSpPr>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4095747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14</a:t>
            </a:fld>
            <a:endParaRPr lang="en-US" dirty="0"/>
          </a:p>
        </p:txBody>
      </p:sp>
      <p:pic>
        <p:nvPicPr>
          <p:cNvPr id="5" name="Picture 4"/>
          <p:cNvPicPr>
            <a:picLocks noChangeAspect="1"/>
          </p:cNvPicPr>
          <p:nvPr/>
        </p:nvPicPr>
        <p:blipFill>
          <a:blip r:embed="rId2"/>
          <a:stretch>
            <a:fillRect/>
          </a:stretch>
        </p:blipFill>
        <p:spPr>
          <a:xfrm>
            <a:off x="301925" y="604837"/>
            <a:ext cx="11499011" cy="5648325"/>
          </a:xfrm>
          <a:prstGeom prst="rect">
            <a:avLst/>
          </a:prstGeom>
        </p:spPr>
      </p:pic>
    </p:spTree>
    <p:extLst>
      <p:ext uri="{BB962C8B-B14F-4D97-AF65-F5344CB8AC3E}">
        <p14:creationId xmlns:p14="http://schemas.microsoft.com/office/powerpoint/2010/main" val="41547721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15</a:t>
            </a:fld>
            <a:endParaRPr lang="en-US" dirty="0"/>
          </a:p>
        </p:txBody>
      </p:sp>
      <p:pic>
        <p:nvPicPr>
          <p:cNvPr id="5" name="Picture 4"/>
          <p:cNvPicPr>
            <a:picLocks noChangeAspect="1"/>
          </p:cNvPicPr>
          <p:nvPr/>
        </p:nvPicPr>
        <p:blipFill>
          <a:blip r:embed="rId2"/>
          <a:stretch>
            <a:fillRect/>
          </a:stretch>
        </p:blipFill>
        <p:spPr>
          <a:xfrm>
            <a:off x="317498" y="236536"/>
            <a:ext cx="11553825" cy="5829300"/>
          </a:xfrm>
          <a:prstGeom prst="rect">
            <a:avLst/>
          </a:prstGeom>
        </p:spPr>
      </p:pic>
    </p:spTree>
    <p:extLst>
      <p:ext uri="{BB962C8B-B14F-4D97-AF65-F5344CB8AC3E}">
        <p14:creationId xmlns:p14="http://schemas.microsoft.com/office/powerpoint/2010/main" val="6605055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2</a:t>
            </a:fld>
            <a:endParaRPr lang="en-US" dirty="0"/>
          </a:p>
        </p:txBody>
      </p:sp>
      <p:pic>
        <p:nvPicPr>
          <p:cNvPr id="5" name="Picture 4"/>
          <p:cNvPicPr>
            <a:picLocks noChangeAspect="1"/>
          </p:cNvPicPr>
          <p:nvPr/>
        </p:nvPicPr>
        <p:blipFill>
          <a:blip r:embed="rId2"/>
          <a:stretch>
            <a:fillRect/>
          </a:stretch>
        </p:blipFill>
        <p:spPr>
          <a:xfrm>
            <a:off x="586444" y="219076"/>
            <a:ext cx="11015933" cy="5572125"/>
          </a:xfrm>
          <a:prstGeom prst="rect">
            <a:avLst/>
          </a:prstGeom>
        </p:spPr>
      </p:pic>
    </p:spTree>
    <p:extLst>
      <p:ext uri="{BB962C8B-B14F-4D97-AF65-F5344CB8AC3E}">
        <p14:creationId xmlns:p14="http://schemas.microsoft.com/office/powerpoint/2010/main" val="2127205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3</a:t>
            </a:fld>
            <a:endParaRPr lang="en-US" dirty="0"/>
          </a:p>
        </p:txBody>
      </p:sp>
      <p:pic>
        <p:nvPicPr>
          <p:cNvPr id="5" name="Picture 4"/>
          <p:cNvPicPr/>
          <p:nvPr/>
        </p:nvPicPr>
        <p:blipFill>
          <a:blip r:embed="rId2"/>
          <a:stretch>
            <a:fillRect/>
          </a:stretch>
        </p:blipFill>
        <p:spPr>
          <a:xfrm>
            <a:off x="1992703" y="514044"/>
            <a:ext cx="7904208" cy="4256364"/>
          </a:xfrm>
          <a:prstGeom prst="rect">
            <a:avLst/>
          </a:prstGeom>
        </p:spPr>
      </p:pic>
    </p:spTree>
    <p:extLst>
      <p:ext uri="{BB962C8B-B14F-4D97-AF65-F5344CB8AC3E}">
        <p14:creationId xmlns:p14="http://schemas.microsoft.com/office/powerpoint/2010/main" val="31184618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Bagging</a:t>
            </a:r>
            <a:endParaRPr lang="en-US" dirty="0">
              <a:solidFill>
                <a:schemeClr val="bg1"/>
              </a:solidFill>
            </a:endParaRPr>
          </a:p>
        </p:txBody>
      </p:sp>
      <p:sp>
        <p:nvSpPr>
          <p:cNvPr id="3" name="Content Placeholder 2"/>
          <p:cNvSpPr>
            <a:spLocks noGrp="1"/>
          </p:cNvSpPr>
          <p:nvPr>
            <p:ph idx="1"/>
          </p:nvPr>
        </p:nvSpPr>
        <p:spPr>
          <a:xfrm>
            <a:off x="1141413" y="1738648"/>
            <a:ext cx="9905997" cy="4417453"/>
          </a:xfrm>
        </p:spPr>
        <p:txBody>
          <a:bodyPr>
            <a:normAutofit fontScale="92500" lnSpcReduction="10000"/>
          </a:bodyPr>
          <a:lstStyle/>
          <a:p>
            <a:pPr algn="just"/>
            <a:r>
              <a:rPr lang="en-US" sz="2800" dirty="0">
                <a:solidFill>
                  <a:schemeClr val="bg1"/>
                </a:solidFill>
              </a:rPr>
              <a:t>Bagging is a method of ensemble modeling, which is primarily used to solve supervised machine learning problems. It is generally completed in two steps as follows:</a:t>
            </a:r>
          </a:p>
          <a:p>
            <a:pPr algn="just"/>
            <a:r>
              <a:rPr lang="en-US" b="1" dirty="0">
                <a:solidFill>
                  <a:schemeClr val="bg1"/>
                </a:solidFill>
              </a:rPr>
              <a:t>Bootstrapping:</a:t>
            </a:r>
            <a:r>
              <a:rPr lang="en-US" dirty="0">
                <a:solidFill>
                  <a:schemeClr val="bg1"/>
                </a:solidFill>
              </a:rPr>
              <a:t> It is a random sampling method that is used to derive samples from the data using the replacement procedure. In this method, first, random data samples are fed to the primary model, and then a base learning algorithm is run on the samples to complete the learning process.</a:t>
            </a:r>
          </a:p>
          <a:p>
            <a:pPr algn="just"/>
            <a:r>
              <a:rPr lang="en-US" b="1" dirty="0">
                <a:solidFill>
                  <a:schemeClr val="bg1"/>
                </a:solidFill>
              </a:rPr>
              <a:t>Aggregation:</a:t>
            </a:r>
            <a:r>
              <a:rPr lang="en-US" dirty="0">
                <a:solidFill>
                  <a:schemeClr val="bg1"/>
                </a:solidFill>
              </a:rPr>
              <a:t> This is a step that involves the process of combining the output of all base models and, based on their output, predicting an aggregate result with greater accuracy and reduced variance.</a:t>
            </a:r>
          </a:p>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4</a:t>
            </a:fld>
            <a:endParaRPr lang="en-US" dirty="0"/>
          </a:p>
        </p:txBody>
      </p:sp>
    </p:spTree>
    <p:extLst>
      <p:ext uri="{BB962C8B-B14F-4D97-AF65-F5344CB8AC3E}">
        <p14:creationId xmlns:p14="http://schemas.microsoft.com/office/powerpoint/2010/main" val="763078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5</a:t>
            </a:fld>
            <a:endParaRPr lang="en-US" dirty="0"/>
          </a:p>
        </p:txBody>
      </p:sp>
      <p:pic>
        <p:nvPicPr>
          <p:cNvPr id="5" name="Picture 4"/>
          <p:cNvPicPr>
            <a:picLocks noChangeAspect="1"/>
          </p:cNvPicPr>
          <p:nvPr/>
        </p:nvPicPr>
        <p:blipFill>
          <a:blip r:embed="rId2"/>
          <a:stretch>
            <a:fillRect/>
          </a:stretch>
        </p:blipFill>
        <p:spPr>
          <a:xfrm>
            <a:off x="129395" y="182143"/>
            <a:ext cx="11895827" cy="6562725"/>
          </a:xfrm>
          <a:prstGeom prst="rect">
            <a:avLst/>
          </a:prstGeom>
        </p:spPr>
      </p:pic>
    </p:spTree>
    <p:extLst>
      <p:ext uri="{BB962C8B-B14F-4D97-AF65-F5344CB8AC3E}">
        <p14:creationId xmlns:p14="http://schemas.microsoft.com/office/powerpoint/2010/main" val="41296022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6</a:t>
            </a:fld>
            <a:endParaRPr lang="en-US" dirty="0"/>
          </a:p>
        </p:txBody>
      </p:sp>
      <p:pic>
        <p:nvPicPr>
          <p:cNvPr id="5" name="Picture 4"/>
          <p:cNvPicPr>
            <a:picLocks noChangeAspect="1"/>
          </p:cNvPicPr>
          <p:nvPr/>
        </p:nvPicPr>
        <p:blipFill>
          <a:blip r:embed="rId2"/>
          <a:stretch>
            <a:fillRect/>
          </a:stretch>
        </p:blipFill>
        <p:spPr>
          <a:xfrm>
            <a:off x="215660" y="238125"/>
            <a:ext cx="11766431" cy="6381750"/>
          </a:xfrm>
          <a:prstGeom prst="rect">
            <a:avLst/>
          </a:prstGeom>
        </p:spPr>
      </p:pic>
    </p:spTree>
    <p:extLst>
      <p:ext uri="{BB962C8B-B14F-4D97-AF65-F5344CB8AC3E}">
        <p14:creationId xmlns:p14="http://schemas.microsoft.com/office/powerpoint/2010/main" val="38271194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7</a:t>
            </a:fld>
            <a:endParaRPr lang="en-US" dirty="0"/>
          </a:p>
        </p:txBody>
      </p:sp>
      <p:pic>
        <p:nvPicPr>
          <p:cNvPr id="5" name="Picture 4"/>
          <p:cNvPicPr>
            <a:picLocks noChangeAspect="1"/>
          </p:cNvPicPr>
          <p:nvPr/>
        </p:nvPicPr>
        <p:blipFill>
          <a:blip r:embed="rId2"/>
          <a:stretch>
            <a:fillRect/>
          </a:stretch>
        </p:blipFill>
        <p:spPr>
          <a:xfrm>
            <a:off x="1208036" y="138023"/>
            <a:ext cx="9068285" cy="6383547"/>
          </a:xfrm>
          <a:prstGeom prst="rect">
            <a:avLst/>
          </a:prstGeom>
        </p:spPr>
      </p:pic>
      <p:sp>
        <p:nvSpPr>
          <p:cNvPr id="6" name="Rectangle 5"/>
          <p:cNvSpPr/>
          <p:nvPr/>
        </p:nvSpPr>
        <p:spPr>
          <a:xfrm>
            <a:off x="3929345" y="6488668"/>
            <a:ext cx="5523756" cy="369332"/>
          </a:xfrm>
          <a:prstGeom prst="rect">
            <a:avLst/>
          </a:prstGeom>
        </p:spPr>
        <p:txBody>
          <a:bodyPr wrap="none">
            <a:spAutoFit/>
          </a:bodyPr>
          <a:lstStyle/>
          <a:p>
            <a:r>
              <a:rPr lang="en-US" dirty="0"/>
              <a:t>https://www.youtube.com/watch?v=WkFtIqWmX9o&amp;t=7s</a:t>
            </a:r>
          </a:p>
        </p:txBody>
      </p:sp>
    </p:spTree>
    <p:extLst>
      <p:ext uri="{BB962C8B-B14F-4D97-AF65-F5344CB8AC3E}">
        <p14:creationId xmlns:p14="http://schemas.microsoft.com/office/powerpoint/2010/main" val="10742058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3AF1C0-403C-84BD-BC30-CCB7CACCCFA6}"/>
              </a:ext>
            </a:extLst>
          </p:cNvPr>
          <p:cNvSpPr>
            <a:spLocks noGrp="1"/>
          </p:cNvSpPr>
          <p:nvPr>
            <p:ph type="title"/>
          </p:nvPr>
        </p:nvSpPr>
        <p:spPr/>
        <p:txBody>
          <a:bodyPr/>
          <a:lstStyle/>
          <a:p>
            <a:endParaRPr lang="aa-ET"/>
          </a:p>
        </p:txBody>
      </p:sp>
      <p:sp>
        <p:nvSpPr>
          <p:cNvPr id="3" name="Content Placeholder 2">
            <a:extLst>
              <a:ext uri="{FF2B5EF4-FFF2-40B4-BE49-F238E27FC236}">
                <a16:creationId xmlns:a16="http://schemas.microsoft.com/office/drawing/2014/main" xmlns="" id="{52AC66AC-9641-92C8-22B1-99F4C8274691}"/>
              </a:ext>
            </a:extLst>
          </p:cNvPr>
          <p:cNvSpPr>
            <a:spLocks noGrp="1"/>
          </p:cNvSpPr>
          <p:nvPr>
            <p:ph idx="1"/>
          </p:nvPr>
        </p:nvSpPr>
        <p:spPr/>
        <p:txBody>
          <a:bodyPr/>
          <a:lstStyle/>
          <a:p>
            <a:endParaRPr lang="aa-ET"/>
          </a:p>
        </p:txBody>
      </p:sp>
      <p:pic>
        <p:nvPicPr>
          <p:cNvPr id="5" name="Picture 4">
            <a:extLst>
              <a:ext uri="{FF2B5EF4-FFF2-40B4-BE49-F238E27FC236}">
                <a16:creationId xmlns:a16="http://schemas.microsoft.com/office/drawing/2014/main" xmlns="" id="{3663B5E8-F914-097B-DA24-023E7780FC2F}"/>
              </a:ext>
            </a:extLst>
          </p:cNvPr>
          <p:cNvPicPr>
            <a:picLocks noChangeAspect="1"/>
          </p:cNvPicPr>
          <p:nvPr/>
        </p:nvPicPr>
        <p:blipFill rotWithShape="1">
          <a:blip r:embed="rId2"/>
          <a:srcRect l="17065" t="7129" r="16848" b="13412"/>
          <a:stretch/>
        </p:blipFill>
        <p:spPr>
          <a:xfrm>
            <a:off x="2080591" y="490330"/>
            <a:ext cx="8057322" cy="5446644"/>
          </a:xfrm>
          <a:prstGeom prst="rect">
            <a:avLst/>
          </a:prstGeom>
        </p:spPr>
      </p:pic>
    </p:spTree>
    <p:extLst>
      <p:ext uri="{BB962C8B-B14F-4D97-AF65-F5344CB8AC3E}">
        <p14:creationId xmlns:p14="http://schemas.microsoft.com/office/powerpoint/2010/main" val="7859007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CD1622-99FB-A924-FEE4-3648971C30A5}"/>
              </a:ext>
            </a:extLst>
          </p:cNvPr>
          <p:cNvSpPr>
            <a:spLocks noGrp="1"/>
          </p:cNvSpPr>
          <p:nvPr>
            <p:ph type="title"/>
          </p:nvPr>
        </p:nvSpPr>
        <p:spPr/>
        <p:txBody>
          <a:bodyPr/>
          <a:lstStyle/>
          <a:p>
            <a:endParaRPr lang="aa-ET"/>
          </a:p>
        </p:txBody>
      </p:sp>
      <p:sp>
        <p:nvSpPr>
          <p:cNvPr id="3" name="Content Placeholder 2">
            <a:extLst>
              <a:ext uri="{FF2B5EF4-FFF2-40B4-BE49-F238E27FC236}">
                <a16:creationId xmlns:a16="http://schemas.microsoft.com/office/drawing/2014/main" xmlns="" id="{06395C63-03A0-8B62-1672-C1658ADC924C}"/>
              </a:ext>
            </a:extLst>
          </p:cNvPr>
          <p:cNvSpPr>
            <a:spLocks noGrp="1"/>
          </p:cNvSpPr>
          <p:nvPr>
            <p:ph idx="1"/>
          </p:nvPr>
        </p:nvSpPr>
        <p:spPr/>
        <p:txBody>
          <a:bodyPr/>
          <a:lstStyle/>
          <a:p>
            <a:endParaRPr lang="aa-ET"/>
          </a:p>
        </p:txBody>
      </p:sp>
      <p:pic>
        <p:nvPicPr>
          <p:cNvPr id="5" name="Picture 4">
            <a:extLst>
              <a:ext uri="{FF2B5EF4-FFF2-40B4-BE49-F238E27FC236}">
                <a16:creationId xmlns:a16="http://schemas.microsoft.com/office/drawing/2014/main" xmlns="" id="{E8D3172B-C8F3-5DB1-074E-3CBD84E58ADA}"/>
              </a:ext>
            </a:extLst>
          </p:cNvPr>
          <p:cNvPicPr>
            <a:picLocks noChangeAspect="1"/>
          </p:cNvPicPr>
          <p:nvPr/>
        </p:nvPicPr>
        <p:blipFill rotWithShape="1">
          <a:blip r:embed="rId2"/>
          <a:srcRect l="9692" t="11879" r="10346" b="17523"/>
          <a:stretch/>
        </p:blipFill>
        <p:spPr>
          <a:xfrm>
            <a:off x="1181686" y="815926"/>
            <a:ext cx="9748911" cy="4839286"/>
          </a:xfrm>
          <a:prstGeom prst="rect">
            <a:avLst/>
          </a:prstGeom>
        </p:spPr>
      </p:pic>
    </p:spTree>
    <p:extLst>
      <p:ext uri="{BB962C8B-B14F-4D97-AF65-F5344CB8AC3E}">
        <p14:creationId xmlns:p14="http://schemas.microsoft.com/office/powerpoint/2010/main" val="122092208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1315</TotalTime>
  <Words>97</Words>
  <Application>Microsoft Office PowerPoint</Application>
  <PresentationFormat>Widescreen</PresentationFormat>
  <Paragraphs>21</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Trebuchet MS</vt:lpstr>
      <vt:lpstr>Tw Cen MT</vt:lpstr>
      <vt:lpstr>Circuit</vt:lpstr>
      <vt:lpstr>PowerPoint Presentation</vt:lpstr>
      <vt:lpstr>PowerPoint Presentation</vt:lpstr>
      <vt:lpstr>PowerPoint Presentation</vt:lpstr>
      <vt:lpstr>Bagging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Stacking in ensemble Learning</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regression</dc:title>
  <dc:creator>Shardha Nand</dc:creator>
  <cp:lastModifiedBy>Samad</cp:lastModifiedBy>
  <cp:revision>156</cp:revision>
  <dcterms:created xsi:type="dcterms:W3CDTF">2023-10-16T04:35:12Z</dcterms:created>
  <dcterms:modified xsi:type="dcterms:W3CDTF">2023-11-29T08:01:21Z</dcterms:modified>
</cp:coreProperties>
</file>